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1" r:id="rId2"/>
    <p:sldId id="266" r:id="rId3"/>
    <p:sldId id="256" r:id="rId4"/>
    <p:sldId id="257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4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60087-F428-4685-80F4-3A6D79037C53}" type="datetimeFigureOut">
              <a:rPr lang="ru-RU" smtClean="0"/>
              <a:pPr/>
              <a:t>12.09.2013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1F763-2BD8-47FA-96F7-160C7E5CB3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60087-F428-4685-80F4-3A6D79037C53}" type="datetimeFigureOut">
              <a:rPr lang="ru-RU" smtClean="0"/>
              <a:pPr/>
              <a:t>12.09.2013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1F763-2BD8-47FA-96F7-160C7E5CB3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60087-F428-4685-80F4-3A6D79037C53}" type="datetimeFigureOut">
              <a:rPr lang="ru-RU" smtClean="0"/>
              <a:pPr/>
              <a:t>12.09.2013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1F763-2BD8-47FA-96F7-160C7E5CB3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60087-F428-4685-80F4-3A6D79037C53}" type="datetimeFigureOut">
              <a:rPr lang="ru-RU" smtClean="0"/>
              <a:pPr/>
              <a:t>12.09.2013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1F763-2BD8-47FA-96F7-160C7E5CB3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60087-F428-4685-80F4-3A6D79037C53}" type="datetimeFigureOut">
              <a:rPr lang="ru-RU" smtClean="0"/>
              <a:pPr/>
              <a:t>12.09.2013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1F763-2BD8-47FA-96F7-160C7E5CB3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60087-F428-4685-80F4-3A6D79037C53}" type="datetimeFigureOut">
              <a:rPr lang="ru-RU" smtClean="0"/>
              <a:pPr/>
              <a:t>12.09.2013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1F763-2BD8-47FA-96F7-160C7E5CB3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60087-F428-4685-80F4-3A6D79037C53}" type="datetimeFigureOut">
              <a:rPr lang="ru-RU" smtClean="0"/>
              <a:pPr/>
              <a:t>12.09.2013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1F763-2BD8-47FA-96F7-160C7E5CB3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60087-F428-4685-80F4-3A6D79037C53}" type="datetimeFigureOut">
              <a:rPr lang="ru-RU" smtClean="0"/>
              <a:pPr/>
              <a:t>12.09.2013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1F763-2BD8-47FA-96F7-160C7E5CB3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60087-F428-4685-80F4-3A6D79037C53}" type="datetimeFigureOut">
              <a:rPr lang="ru-RU" smtClean="0"/>
              <a:pPr/>
              <a:t>12.09.2013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1F763-2BD8-47FA-96F7-160C7E5CB3F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60087-F428-4685-80F4-3A6D79037C53}" type="datetimeFigureOut">
              <a:rPr lang="ru-RU" smtClean="0"/>
              <a:pPr/>
              <a:t>12.09.2013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1F763-2BD8-47FA-96F7-160C7E5CB3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60087-F428-4685-80F4-3A6D79037C53}" type="datetimeFigureOut">
              <a:rPr lang="ru-RU" smtClean="0"/>
              <a:pPr/>
              <a:t>12.09.2013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1F763-2BD8-47FA-96F7-160C7E5CB3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160087-F428-4685-80F4-3A6D79037C53}" type="datetimeFigureOut">
              <a:rPr lang="ru-RU" smtClean="0"/>
              <a:pPr/>
              <a:t>12.09.2013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D1F763-2BD8-47FA-96F7-160C7E5CB3F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1630" y="675724"/>
            <a:ext cx="7622926" cy="924475"/>
          </a:xfrm>
        </p:spPr>
        <p:txBody>
          <a:bodyPr/>
          <a:lstStyle/>
          <a:p>
            <a:r>
              <a:rPr lang="ru-RU" dirty="0" smtClean="0"/>
              <a:t>Зимние Олимпийские игры </a:t>
            </a:r>
            <a:br>
              <a:rPr lang="ru-RU" dirty="0" smtClean="0"/>
            </a:br>
            <a:r>
              <a:rPr lang="ru-RU" dirty="0" smtClean="0"/>
              <a:t>в Сочи 2014год.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88840"/>
            <a:ext cx="6840760" cy="4079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60287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7125113" cy="924475"/>
          </a:xfrm>
        </p:spPr>
        <p:txBody>
          <a:bodyPr/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2800" dirty="0" smtClean="0"/>
              <a:t>В рамках проведения недели </a:t>
            </a:r>
            <a:r>
              <a:rPr lang="ru-RU" sz="2800" dirty="0" smtClean="0"/>
              <a:t>Олимпийских </a:t>
            </a:r>
            <a:r>
              <a:rPr lang="ru-RU" sz="2800" dirty="0" smtClean="0"/>
              <a:t>игр в нашей школе проводились лекции, игры, эстафеты, посвященные грядущей Олимпиаде в Сочи 2014.</a:t>
            </a:r>
            <a:endParaRPr lang="ru-RU" sz="2800" dirty="0"/>
          </a:p>
        </p:txBody>
      </p:sp>
      <p:pic>
        <p:nvPicPr>
          <p:cNvPr id="1027" name="Picture 3" descr="D:\фото\фотки\DSC_06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45501">
            <a:off x="-478127" y="3369205"/>
            <a:ext cx="4770955" cy="2909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фото\фотки\DSC_06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77367">
            <a:off x="4870928" y="3531658"/>
            <a:ext cx="4834588" cy="2861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фото\пробегэстафета субботник\DSC0235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7937" y="3789040"/>
            <a:ext cx="4176465" cy="2903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7709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484784"/>
            <a:ext cx="7117180" cy="4968552"/>
          </a:xfrm>
        </p:spPr>
        <p:txBody>
          <a:bodyPr/>
          <a:lstStyle/>
          <a:p>
            <a:r>
              <a:rPr lang="ru-RU" sz="1800" dirty="0"/>
              <a:t>В 2007 году Россия в серьезной конкурентной борьбе завоевала право </a:t>
            </a:r>
            <a:br>
              <a:rPr lang="ru-RU" sz="1800" dirty="0"/>
            </a:br>
            <a:r>
              <a:rPr lang="ru-RU" sz="1800" dirty="0"/>
              <a:t>на проведение Олимпийских игр в городе Сочи, который находится в Краснодарском крае. Всех россиян и особенно всех </a:t>
            </a:r>
            <a:r>
              <a:rPr lang="ru-RU" sz="1800" dirty="0" smtClean="0"/>
              <a:t>нас, </a:t>
            </a:r>
            <a:r>
              <a:rPr lang="ru-RU" sz="1800" dirty="0"/>
              <a:t>переполняет чувство особой гордости. </a:t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1 000 дней до Игр и 500 дней до Игр – это всегда праздники в тех странах, которые принимают Олимпийские игры. И в нашей стране сегодня праздник: ровно через 1 000 дней, 7 февраля 2014 года взгляды людей всего мира будут прикованы к Олимпийскому огню, который зажгут на Олимпийском стадионе в Сочи. Сегодня начинается обратный отсчет до церемонии открытия XXII Олимпийских зимних игр в Сочи. Давайте вести этот отсчет все вместе. Ведь каждый из нас ощущает свою причастность к этому великому событию и ответственность за то, чтобы наши Игры стали лучшими в истории Олимпийского движения. </a:t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828584" y="4365104"/>
            <a:ext cx="7117180" cy="86142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7609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691276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Именно сейчас во всех школах, гимназиях, лицеях нашего края проводятся олимпийские </a:t>
            </a:r>
            <a:r>
              <a:rPr lang="ru-RU" sz="2400" dirty="0" smtClean="0"/>
              <a:t>уроки</a:t>
            </a:r>
            <a:r>
              <a:rPr lang="en-US" sz="2400" dirty="0" smtClean="0"/>
              <a:t>.</a:t>
            </a:r>
            <a:r>
              <a:rPr lang="ru-RU" sz="2400" dirty="0" smtClean="0"/>
              <a:t>Которые </a:t>
            </a:r>
            <a:r>
              <a:rPr lang="ru-RU" sz="2400" dirty="0"/>
              <a:t>дадут старт масштабной программе Олимпийского образования. Это образовательный проект волонтерского центра Кубанского государственного университета «1 000 Олимпийских искр знаний», посвященный празднованию «1 000 дней до Игр».</a:t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Оргкомитет «Сочи 2014» разработал интересные познавательные материалы для проведения олимпийских </a:t>
            </a:r>
            <a:r>
              <a:rPr lang="ru-RU" sz="2400" dirty="0" smtClean="0"/>
              <a:t>уроков.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016732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7125113" cy="924475"/>
          </a:xfrm>
        </p:spPr>
        <p:txBody>
          <a:bodyPr/>
          <a:lstStyle/>
          <a:p>
            <a:r>
              <a:rPr lang="ru-RU" dirty="0" smtClean="0"/>
              <a:t>Би</a:t>
            </a:r>
            <a:r>
              <a:rPr lang="en-US" dirty="0"/>
              <a:t>a</a:t>
            </a:r>
            <a:r>
              <a:rPr lang="ru-RU" dirty="0" err="1" smtClean="0"/>
              <a:t>тлон</a:t>
            </a: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6752"/>
            <a:ext cx="6984776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4246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2828" y="0"/>
            <a:ext cx="7125113" cy="924475"/>
          </a:xfrm>
        </p:spPr>
        <p:txBody>
          <a:bodyPr/>
          <a:lstStyle/>
          <a:p>
            <a:r>
              <a:rPr lang="ru-RU" dirty="0" smtClean="0"/>
              <a:t>Фигурное катание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7056784" cy="5550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87409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125113" cy="924475"/>
          </a:xfrm>
        </p:spPr>
        <p:txBody>
          <a:bodyPr/>
          <a:lstStyle/>
          <a:p>
            <a:r>
              <a:rPr lang="ru-RU" dirty="0" smtClean="0"/>
              <a:t>Санный спорт</a:t>
            </a:r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6768752" cy="5304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19700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7125113" cy="924475"/>
          </a:xfrm>
        </p:spPr>
        <p:txBody>
          <a:bodyPr/>
          <a:lstStyle/>
          <a:p>
            <a:pPr algn="ctr"/>
            <a:r>
              <a:rPr lang="ru-RU" dirty="0" smtClean="0"/>
              <a:t>ОЛИМПИАДА, МЫ ЖДЕМ ТЕБЯ!!!</a:t>
            </a:r>
            <a:br>
              <a:rPr lang="ru-RU" dirty="0" smtClean="0"/>
            </a:br>
            <a:r>
              <a:rPr lang="ru-RU" dirty="0" smtClean="0"/>
              <a:t>ПОБЕДА БУДЕТ  НАШЕЙ!!!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33733"/>
            <a:ext cx="6429375" cy="459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67253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Зима</Template>
  <TotalTime>89</TotalTime>
  <Words>73</Words>
  <Application>Microsoft Office PowerPoint</Application>
  <PresentationFormat>Экран (4:3)</PresentationFormat>
  <Paragraphs>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Winter</vt:lpstr>
      <vt:lpstr>Зимние Олимпийские игры  в Сочи 2014год.</vt:lpstr>
      <vt:lpstr>    В рамках проведения недели Олимпийских игр в нашей школе проводились лекции, игры, эстафеты, посвященные грядущей Олимпиаде в Сочи 2014.</vt:lpstr>
      <vt:lpstr>В 2007 году Россия в серьезной конкурентной борьбе завоевала право  на проведение Олимпийских игр в городе Сочи, который находится в Краснодарском крае. Всех россиян и особенно всех нас, переполняет чувство особой гордости.   1 000 дней до Игр и 500 дней до Игр – это всегда праздники в тех странах, которые принимают Олимпийские игры. И в нашей стране сегодня праздник: ровно через 1 000 дней, 7 февраля 2014 года взгляды людей всего мира будут прикованы к Олимпийскому огню, который зажгут на Олимпийском стадионе в Сочи. Сегодня начинается обратный отсчет до церемонии открытия XXII Олимпийских зимних игр в Сочи. Давайте вести этот отсчет все вместе. Ведь каждый из нас ощущает свою причастность к этому великому событию и ответственность за то, чтобы наши Игры стали лучшими в истории Олимпийского движения.   </vt:lpstr>
      <vt:lpstr>Слайд 4</vt:lpstr>
      <vt:lpstr>Биaтлон</vt:lpstr>
      <vt:lpstr>Фигурное катание</vt:lpstr>
      <vt:lpstr>Санный спорт</vt:lpstr>
      <vt:lpstr>ОЛИМПИАДА, МЫ ЖДЕМ ТЕБЯ!!! ПОБЕДА БУДЕТ  НАШЕЙ!!!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Жанна</dc:creator>
  <cp:lastModifiedBy>Директор 491 школы</cp:lastModifiedBy>
  <cp:revision>11</cp:revision>
  <dcterms:created xsi:type="dcterms:W3CDTF">2013-09-10T11:56:05Z</dcterms:created>
  <dcterms:modified xsi:type="dcterms:W3CDTF">2013-09-12T10:00:34Z</dcterms:modified>
</cp:coreProperties>
</file>